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355" r:id="rId3"/>
    <p:sldId id="291" r:id="rId4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43E"/>
    <a:srgbClr val="0000FF"/>
    <a:srgbClr val="0322A7"/>
    <a:srgbClr val="0153A9"/>
    <a:srgbClr val="FE854E"/>
    <a:srgbClr val="BFE6F5"/>
    <a:srgbClr val="FF6340"/>
    <a:srgbClr val="18296B"/>
    <a:srgbClr val="FFFF99"/>
    <a:srgbClr val="FF9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6" autoAdjust="0"/>
    <p:restoredTop sz="94816" autoAdjust="0"/>
  </p:normalViewPr>
  <p:slideViewPr>
    <p:cSldViewPr>
      <p:cViewPr varScale="1">
        <p:scale>
          <a:sx n="110" d="100"/>
          <a:sy n="110" d="100"/>
        </p:scale>
        <p:origin x="192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E2F5A077-C4CA-445F-826B-8E0300184BDE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13822B89-9ED5-4A59-AECC-8F8E167D48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584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 userDrawn="1"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16" name="그룹 15"/>
          <p:cNvGrpSpPr/>
          <p:nvPr userDrawn="1"/>
        </p:nvGrpSpPr>
        <p:grpSpPr>
          <a:xfrm>
            <a:off x="488132" y="5373216"/>
            <a:ext cx="8188324" cy="792088"/>
            <a:chOff x="422691" y="5301208"/>
            <a:chExt cx="8188324" cy="792088"/>
          </a:xfrm>
        </p:grpSpPr>
        <p:sp>
          <p:nvSpPr>
            <p:cNvPr id="17" name="직사각형 16"/>
            <p:cNvSpPr/>
            <p:nvPr/>
          </p:nvSpPr>
          <p:spPr>
            <a:xfrm>
              <a:off x="604522" y="5301208"/>
              <a:ext cx="8006493" cy="792088"/>
            </a:xfrm>
            <a:prstGeom prst="rect">
              <a:avLst/>
            </a:prstGeom>
            <a:noFill/>
            <a:ln>
              <a:solidFill>
                <a:srgbClr val="FE85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422691" y="5513204"/>
              <a:ext cx="363663" cy="363663"/>
              <a:chOff x="1157417" y="5476588"/>
              <a:chExt cx="363663" cy="363663"/>
            </a:xfrm>
          </p:grpSpPr>
          <p:sp>
            <p:nvSpPr>
              <p:cNvPr id="20" name="타원 19"/>
              <p:cNvSpPr/>
              <p:nvPr/>
            </p:nvSpPr>
            <p:spPr>
              <a:xfrm>
                <a:off x="1157417" y="5476588"/>
                <a:ext cx="363663" cy="363663"/>
              </a:xfrm>
              <a:prstGeom prst="ellipse">
                <a:avLst/>
              </a:prstGeom>
              <a:solidFill>
                <a:srgbClr val="FE85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9632" y="5562158"/>
                <a:ext cx="189261" cy="2131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7263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70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13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90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98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84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55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76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5" name="그룹 4"/>
          <p:cNvGrpSpPr/>
          <p:nvPr userDrawn="1"/>
        </p:nvGrpSpPr>
        <p:grpSpPr>
          <a:xfrm>
            <a:off x="1547664" y="1484784"/>
            <a:ext cx="5868144" cy="1800200"/>
            <a:chOff x="1475656" y="2132856"/>
            <a:chExt cx="5868144" cy="1800200"/>
          </a:xfrm>
        </p:grpSpPr>
        <p:sp>
          <p:nvSpPr>
            <p:cNvPr id="6" name="직사각형 5"/>
            <p:cNvSpPr/>
            <p:nvPr/>
          </p:nvSpPr>
          <p:spPr>
            <a:xfrm>
              <a:off x="1691680" y="2348880"/>
              <a:ext cx="5652120" cy="1584176"/>
            </a:xfrm>
            <a:prstGeom prst="rect">
              <a:avLst/>
            </a:prstGeom>
            <a:solidFill>
              <a:srgbClr val="0153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475656" y="2132856"/>
              <a:ext cx="1080120" cy="1080120"/>
            </a:xfrm>
            <a:prstGeom prst="rect">
              <a:avLst/>
            </a:prstGeom>
            <a:solidFill>
              <a:srgbClr val="1829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제목 1"/>
          <p:cNvSpPr txBox="1">
            <a:spLocks/>
          </p:cNvSpPr>
          <p:nvPr userDrawn="1"/>
        </p:nvSpPr>
        <p:spPr>
          <a:xfrm>
            <a:off x="5233646" y="3284983"/>
            <a:ext cx="2016224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회원가입</a:t>
            </a:r>
          </a:p>
        </p:txBody>
      </p:sp>
    </p:spTree>
    <p:extLst>
      <p:ext uri="{BB962C8B-B14F-4D97-AF65-F5344CB8AC3E}">
        <p14:creationId xmlns:p14="http://schemas.microsoft.com/office/powerpoint/2010/main" val="217541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58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9525-07A0-42A3-8BF1-024B8300A480}" type="datetimeFigureOut">
              <a:rPr lang="ko-KR" altLang="en-US" smtClean="0"/>
              <a:t>2021-05-24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447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563" y="-2"/>
            <a:ext cx="9144000" cy="6290345"/>
          </a:xfrm>
          <a:prstGeom prst="rect">
            <a:avLst/>
          </a:prstGeom>
          <a:solidFill>
            <a:srgbClr val="0153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0" y="1987731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839098" y="1984727"/>
            <a:ext cx="7117278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2000" dirty="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접종 </a:t>
            </a:r>
            <a:r>
              <a:rPr lang="ko-KR" altLang="en-US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시스템 매뉴얼</a:t>
            </a:r>
            <a:endParaRPr lang="en-US" altLang="ko-KR" sz="2000" dirty="0">
              <a:solidFill>
                <a:schemeClr val="bg1"/>
              </a:solidFill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39098" y="656184"/>
            <a:ext cx="5533102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코로나 </a:t>
            </a:r>
            <a:r>
              <a:rPr lang="en-US" altLang="ko-KR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19</a:t>
            </a:r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6251822"/>
            <a:ext cx="9144000" cy="620598"/>
            <a:chOff x="0" y="6251822"/>
            <a:chExt cx="9144000" cy="620598"/>
          </a:xfrm>
        </p:grpSpPr>
        <p:sp>
          <p:nvSpPr>
            <p:cNvPr id="19" name="직사각형 18"/>
            <p:cNvSpPr/>
            <p:nvPr/>
          </p:nvSpPr>
          <p:spPr>
            <a:xfrm>
              <a:off x="0" y="6251822"/>
              <a:ext cx="9144000" cy="62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8" y="6423385"/>
              <a:ext cx="1105972" cy="315992"/>
            </a:xfrm>
            <a:prstGeom prst="rect">
              <a:avLst/>
            </a:prstGeom>
          </p:spPr>
        </p:pic>
        <p:sp>
          <p:nvSpPr>
            <p:cNvPr id="21" name="제목 1"/>
            <p:cNvSpPr txBox="1">
              <a:spLocks/>
            </p:cNvSpPr>
            <p:nvPr/>
          </p:nvSpPr>
          <p:spPr>
            <a:xfrm>
              <a:off x="1669386" y="6308662"/>
              <a:ext cx="3872526" cy="5274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COPYRIGHT ⓒ 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질병관리청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ALL RIGHTS RESERVED.</a:t>
              </a:r>
            </a:p>
            <a:p>
              <a:pPr algn="l"/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해당 매뉴얼의 모든 저작권은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질병관리청에 있으므로 무단 배포 및 복제를 금합니다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.</a:t>
              </a:r>
              <a:endPara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endParaRPr>
            </a:p>
          </p:txBody>
        </p:sp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610" y="6423385"/>
              <a:ext cx="1302862" cy="315992"/>
            </a:xfrm>
            <a:prstGeom prst="rect">
              <a:avLst/>
            </a:prstGeom>
          </p:spPr>
        </p:pic>
      </p:grpSp>
      <p:sp>
        <p:nvSpPr>
          <p:cNvPr id="16" name="제목 1"/>
          <p:cNvSpPr txBox="1">
            <a:spLocks/>
          </p:cNvSpPr>
          <p:nvPr/>
        </p:nvSpPr>
        <p:spPr>
          <a:xfrm>
            <a:off x="835650" y="1372352"/>
            <a:ext cx="8305787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8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접종센터 의료기관 잔여백신 등록방법 매뉴얼</a:t>
            </a:r>
            <a:endParaRPr lang="ko-KR" altLang="en-US" sz="28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5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032D7846-BE42-42EA-855F-6874D7D1BD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038" b="5512"/>
          <a:stretch/>
        </p:blipFill>
        <p:spPr>
          <a:xfrm>
            <a:off x="1435457" y="978308"/>
            <a:ext cx="6273086" cy="4276616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861510" y="5397060"/>
            <a:ext cx="7264217" cy="84134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사전예약관리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의료기관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화면에서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잔여백신등록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을 누릅니다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2) 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잔여백신량으로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 가능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인원수를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도즈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단위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작성합니다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ex) 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아스트라제네카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바이알로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7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명을 접종하고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명분이 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남았을경우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숫자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“3”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으로 입력</a:t>
            </a:r>
            <a:endParaRPr lang="en-US" altLang="ko-KR" sz="11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3)  “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보내기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”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를 누릅니다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4054128" y="3087610"/>
            <a:ext cx="252000" cy="116912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의료기관 잔여백신 등록 방법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164345" y="1988840"/>
            <a:ext cx="502991" cy="14401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3667336" y="332656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접종센터 시스템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9B3489F-94CC-498F-A35A-1C985F12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28" y="1717982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9F490A5-D0F6-400B-B6B8-761745692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122" y="2859295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="" xmlns:a16="http://schemas.microsoft.com/office/drawing/2014/main" id="{B88DE05D-9635-40AB-9D06-0D38C1ED4DE2}"/>
              </a:ext>
            </a:extLst>
          </p:cNvPr>
          <p:cNvSpPr/>
          <p:nvPr/>
        </p:nvSpPr>
        <p:spPr>
          <a:xfrm>
            <a:off x="3164345" y="2132856"/>
            <a:ext cx="2031567" cy="114594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6D3B643-A71E-426A-B0E0-D7FD0AE3C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5777" y="3016272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9" name="标题 11">
            <a:extLst>
              <a:ext uri="{FF2B5EF4-FFF2-40B4-BE49-F238E27FC236}">
                <a16:creationId xmlns="" xmlns:a16="http://schemas.microsoft.com/office/drawing/2014/main" id="{DFF384F5-F543-4911-97B4-101AECF723A1}"/>
              </a:ext>
            </a:extLst>
          </p:cNvPr>
          <p:cNvSpPr txBox="1">
            <a:spLocks/>
          </p:cNvSpPr>
          <p:nvPr/>
        </p:nvSpPr>
        <p:spPr>
          <a:xfrm>
            <a:off x="2478413" y="3693889"/>
            <a:ext cx="6437050" cy="1145946"/>
          </a:xfrm>
          <a:prstGeom prst="rect">
            <a:avLst/>
          </a:prstGeom>
          <a:solidFill>
            <a:srgbClr val="FFFF00"/>
          </a:solidFill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60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60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진료마감 </a:t>
            </a:r>
            <a:r>
              <a:rPr lang="en-US" altLang="ko-KR" sz="160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시간 전까지만 </a:t>
            </a:r>
            <a:r>
              <a:rPr lang="ko-KR" altLang="en-US" sz="160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입력이 가능하오니 유의해주시기 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 </a:t>
            </a:r>
            <a:endParaRPr lang="en-US" altLang="ko-KR" sz="1600" b="1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/>
            <a:r>
              <a:rPr lang="en-US" altLang="ko-KR" sz="160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   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바랍니다</a:t>
            </a:r>
            <a:r>
              <a:rPr lang="en-US" altLang="ko-KR" sz="160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60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   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백신잔량 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 시 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실시간으로 당일예약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이 이루어지므로 신중하게 </a:t>
            </a:r>
            <a:endParaRPr lang="en-US" altLang="ko-KR" sz="1600" b="1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/>
            <a:r>
              <a:rPr lang="en-US" altLang="ko-KR" sz="160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   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등록해 주시고</a:t>
            </a:r>
            <a:r>
              <a:rPr lang="en-US" altLang="ko-KR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잔량 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 후 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수정은 불가</a:t>
            </a:r>
            <a:r>
              <a:rPr lang="ko-KR" altLang="en-US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합니다</a:t>
            </a:r>
            <a:r>
              <a:rPr lang="en-US" altLang="ko-KR" sz="16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endParaRPr lang="en-US" altLang="ko-KR" sz="1600" b="1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327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4365104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5796136" y="5229200"/>
            <a:ext cx="3028528" cy="576064"/>
          </a:xfrm>
        </p:spPr>
        <p:txBody>
          <a:bodyPr>
            <a:noAutofit/>
          </a:bodyPr>
          <a:lstStyle/>
          <a:p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감사합니다</a:t>
            </a:r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.</a:t>
            </a:r>
            <a:r>
              <a:rPr lang="en-US" altLang="ko-KR" sz="36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611560" y="4365104"/>
            <a:ext cx="8053382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6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16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16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접종센터 시스템 매뉴얼</a:t>
            </a:r>
          </a:p>
        </p:txBody>
      </p:sp>
    </p:spTree>
    <p:extLst>
      <p:ext uri="{BB962C8B-B14F-4D97-AF65-F5344CB8AC3E}">
        <p14:creationId xmlns:p14="http://schemas.microsoft.com/office/powerpoint/2010/main" val="2250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2647</TotalTime>
  <Words>134</Words>
  <Application>Microsoft Office PowerPoint</Application>
  <PresentationFormat>화면 슬라이드 쇼(4:3)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0" baseType="lpstr">
      <vt:lpstr>G마켓 산스 Bold</vt:lpstr>
      <vt:lpstr>G마켓 산스 Medium</vt:lpstr>
      <vt:lpstr>나눔스퀘어 Light</vt:lpstr>
      <vt:lpstr>나눔스퀘어_ac</vt:lpstr>
      <vt:lpstr>맑은 고딕</vt:lpstr>
      <vt:lpstr>Arial</vt:lpstr>
      <vt:lpstr>Office 테마</vt:lpstr>
      <vt:lpstr>PowerPoint 프레젠테이션</vt:lpstr>
      <vt:lpstr>PowerPoint 프레젠테이션</vt:lpstr>
      <vt:lpstr>감사합니다. </vt:lpstr>
    </vt:vector>
  </TitlesOfParts>
  <Company>Windows7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코로나19 대상자관리(의료기관) 매뉴얼 </dc:title>
  <dc:creator>User</dc:creator>
  <cp:lastModifiedBy>CDC</cp:lastModifiedBy>
  <cp:revision>580</cp:revision>
  <cp:lastPrinted>2021-04-07T04:27:29Z</cp:lastPrinted>
  <dcterms:created xsi:type="dcterms:W3CDTF">2021-01-14T00:45:55Z</dcterms:created>
  <dcterms:modified xsi:type="dcterms:W3CDTF">2021-05-24T09:49:57Z</dcterms:modified>
</cp:coreProperties>
</file>